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Monotype Corsiva" pitchFamily="66" charset="0"/>
              </a:rPr>
              <a:t>РУССКОЕ ЧАЕПИТИЕ</a:t>
            </a:r>
            <a:endParaRPr lang="ru-RU" sz="9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9144001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РУССКОЕ ЧАЕПИТИЕ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ЧАЕПИТИЕ</dc:title>
  <dc:creator>user</dc:creator>
  <cp:lastModifiedBy>Максим</cp:lastModifiedBy>
  <cp:revision>2</cp:revision>
  <dcterms:created xsi:type="dcterms:W3CDTF">2015-11-19T06:00:10Z</dcterms:created>
  <dcterms:modified xsi:type="dcterms:W3CDTF">2019-01-16T15:37:04Z</dcterms:modified>
</cp:coreProperties>
</file>